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74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5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6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8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19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20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2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22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8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9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0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2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3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4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25747-926D-4BE9-B1D9-22DAAFACB5ED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406D2-C171-49F4-99A8-15C8AADC6E6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06D2-C171-49F4-99A8-15C8AADC6E6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84CF-FBCC-4ACA-BAF9-F21E3703830C}" type="datetimeFigureOut">
              <a:rPr lang="en-US" smtClean="0"/>
              <a:pPr/>
              <a:t>6/17/2011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09C38-EB77-461B-900B-1B56EC6CBD1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51.bin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4.bin"/><Relationship Id="rId4" Type="http://schemas.openxmlformats.org/officeDocument/2006/relationships/notesSlide" Target="../notesSlides/notesSlide10.xml"/><Relationship Id="rId9" Type="http://schemas.openxmlformats.org/officeDocument/2006/relationships/oleObject" Target="../embeddings/oleObject5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57.bin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10" Type="http://schemas.openxmlformats.org/officeDocument/2006/relationships/oleObject" Target="../embeddings/oleObject60.bin"/><Relationship Id="rId4" Type="http://schemas.openxmlformats.org/officeDocument/2006/relationships/notesSlide" Target="../notesSlides/notesSlide11.xml"/><Relationship Id="rId9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3.bin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10" Type="http://schemas.openxmlformats.org/officeDocument/2006/relationships/oleObject" Target="../embeddings/oleObject66.bin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6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9.bin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8.bin"/><Relationship Id="rId5" Type="http://schemas.openxmlformats.org/officeDocument/2006/relationships/oleObject" Target="../embeddings/oleObject67.bin"/><Relationship Id="rId10" Type="http://schemas.openxmlformats.org/officeDocument/2006/relationships/oleObject" Target="../embeddings/oleObject72.bin"/><Relationship Id="rId4" Type="http://schemas.openxmlformats.org/officeDocument/2006/relationships/notesSlide" Target="../notesSlides/notesSlide13.xml"/><Relationship Id="rId9" Type="http://schemas.openxmlformats.org/officeDocument/2006/relationships/oleObject" Target="../embeddings/oleObject7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75.bin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10" Type="http://schemas.openxmlformats.org/officeDocument/2006/relationships/oleObject" Target="../embeddings/oleObject78.bin"/><Relationship Id="rId4" Type="http://schemas.openxmlformats.org/officeDocument/2006/relationships/notesSlide" Target="../notesSlides/notesSlide14.xml"/><Relationship Id="rId9" Type="http://schemas.openxmlformats.org/officeDocument/2006/relationships/oleObject" Target="../embeddings/oleObject7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1.bin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0.bin"/><Relationship Id="rId5" Type="http://schemas.openxmlformats.org/officeDocument/2006/relationships/oleObject" Target="../embeddings/oleObject79.bin"/><Relationship Id="rId10" Type="http://schemas.openxmlformats.org/officeDocument/2006/relationships/oleObject" Target="../embeddings/oleObject84.bin"/><Relationship Id="rId4" Type="http://schemas.openxmlformats.org/officeDocument/2006/relationships/notesSlide" Target="../notesSlides/notesSlide15.xml"/><Relationship Id="rId9" Type="http://schemas.openxmlformats.org/officeDocument/2006/relationships/oleObject" Target="../embeddings/oleObject8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7.bin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6.bin"/><Relationship Id="rId5" Type="http://schemas.openxmlformats.org/officeDocument/2006/relationships/oleObject" Target="../embeddings/oleObject85.bin"/><Relationship Id="rId10" Type="http://schemas.openxmlformats.org/officeDocument/2006/relationships/oleObject" Target="../embeddings/oleObject90.bin"/><Relationship Id="rId4" Type="http://schemas.openxmlformats.org/officeDocument/2006/relationships/notesSlide" Target="../notesSlides/notesSlide16.xml"/><Relationship Id="rId9" Type="http://schemas.openxmlformats.org/officeDocument/2006/relationships/oleObject" Target="../embeddings/oleObject8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93.bin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92.bin"/><Relationship Id="rId5" Type="http://schemas.openxmlformats.org/officeDocument/2006/relationships/oleObject" Target="../embeddings/oleObject91.bin"/><Relationship Id="rId10" Type="http://schemas.openxmlformats.org/officeDocument/2006/relationships/oleObject" Target="../embeddings/oleObject96.bin"/><Relationship Id="rId4" Type="http://schemas.openxmlformats.org/officeDocument/2006/relationships/notesSlide" Target="../notesSlides/notesSlide17.xml"/><Relationship Id="rId9" Type="http://schemas.openxmlformats.org/officeDocument/2006/relationships/oleObject" Target="../embeddings/oleObject9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99.bin"/><Relationship Id="rId2" Type="http://schemas.openxmlformats.org/officeDocument/2006/relationships/tags" Target="../tags/tag18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8.bin"/><Relationship Id="rId5" Type="http://schemas.openxmlformats.org/officeDocument/2006/relationships/oleObject" Target="../embeddings/oleObject97.bin"/><Relationship Id="rId10" Type="http://schemas.openxmlformats.org/officeDocument/2006/relationships/oleObject" Target="../embeddings/oleObject102.bin"/><Relationship Id="rId4" Type="http://schemas.openxmlformats.org/officeDocument/2006/relationships/notesSlide" Target="../notesSlides/notesSlide18.xml"/><Relationship Id="rId9" Type="http://schemas.openxmlformats.org/officeDocument/2006/relationships/oleObject" Target="../embeddings/oleObject10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9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5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1.bin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7.bin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notesSlide" Target="../notesSlides/notesSlide6.xml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3.bin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notesSlide" Target="../notesSlides/notesSlide7.xml"/><Relationship Id="rId9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9.bin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notesSlide" Target="../notesSlides/notesSlide8.xml"/><Relationship Id="rId9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45.bin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notesSlide" Target="../notesSlides/notesSlide9.xml"/><Relationship Id="rId9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60" y="642918"/>
            <a:ext cx="403187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Bingo!</a:t>
            </a:r>
            <a:endParaRPr lang="en-US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3357562"/>
            <a:ext cx="5214974" cy="14465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Substitute numbers into expressions</a:t>
            </a:r>
            <a:endParaRPr lang="en-GB" sz="4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592388" y="1462088"/>
          <a:ext cx="3529012" cy="4035425"/>
        </p:xfrm>
        <a:graphic>
          <a:graphicData uri="http://schemas.openxmlformats.org/presentationml/2006/ole">
            <p:oleObj spid="_x0000_s8194" name="Equation" r:id="rId5" imgW="17748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8195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8196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8197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8198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8199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954088" y="1714500"/>
          <a:ext cx="6807200" cy="3530600"/>
        </p:xfrm>
        <a:graphic>
          <a:graphicData uri="http://schemas.openxmlformats.org/presentationml/2006/ole">
            <p:oleObj spid="_x0000_s9218" name="Equation" r:id="rId5" imgW="34272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9219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9220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9221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9222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9223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57224" y="1921516"/>
          <a:ext cx="7181870" cy="2793368"/>
        </p:xfrm>
        <a:graphic>
          <a:graphicData uri="http://schemas.openxmlformats.org/presentationml/2006/ole">
            <p:oleObj spid="_x0000_s48130" name="Equation" r:id="rId5" imgW="45720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48131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48132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48133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48134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48135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42910" y="2214554"/>
          <a:ext cx="8001056" cy="1836741"/>
        </p:xfrm>
        <a:graphic>
          <a:graphicData uri="http://schemas.openxmlformats.org/presentationml/2006/ole">
            <p:oleObj spid="_x0000_s10242" name="Equation" r:id="rId5" imgW="77436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0243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0244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0245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0246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0247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071670" y="2428868"/>
          <a:ext cx="5159379" cy="2502412"/>
        </p:xfrm>
        <a:graphic>
          <a:graphicData uri="http://schemas.openxmlformats.org/presentationml/2006/ole">
            <p:oleObj spid="_x0000_s11266" name="Equation" r:id="rId5" imgW="41904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1267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1268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1269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1270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1271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2291" name="Equation" r:id="rId5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2292" name="Equation" r:id="rId6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2293" name="Equation" r:id="rId7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2294" name="Equation" r:id="rId8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2295" name="Equation" r:id="rId9" imgW="419040" imgH="177480" progId="Equation.3">
              <p:embed/>
            </p:oleObj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977900" y="2428875"/>
          <a:ext cx="7346950" cy="2501900"/>
        </p:xfrm>
        <a:graphic>
          <a:graphicData uri="http://schemas.openxmlformats.org/presentationml/2006/ole">
            <p:oleObj spid="_x0000_s12296" name="Equation" r:id="rId10" imgW="596880" imgH="20304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928662" y="2428868"/>
          <a:ext cx="7164389" cy="2123339"/>
        </p:xfrm>
        <a:graphic>
          <a:graphicData uri="http://schemas.openxmlformats.org/presentationml/2006/ole">
            <p:oleObj spid="_x0000_s13314" name="Equation" r:id="rId5" imgW="68580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3315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3316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3317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3318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3319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719388" y="1462088"/>
          <a:ext cx="3276600" cy="4035425"/>
        </p:xfrm>
        <a:graphic>
          <a:graphicData uri="http://schemas.openxmlformats.org/presentationml/2006/ole">
            <p:oleObj spid="_x0000_s14338" name="Equation" r:id="rId5" imgW="16488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4339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4340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4341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4342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4343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719388" y="1462088"/>
          <a:ext cx="3276600" cy="4035425"/>
        </p:xfrm>
        <a:graphic>
          <a:graphicData uri="http://schemas.openxmlformats.org/presentationml/2006/ole">
            <p:oleObj spid="_x0000_s15362" name="Equation" r:id="rId5" imgW="16488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5363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5364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5365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5366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5367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214546" y="1714488"/>
          <a:ext cx="4286280" cy="3529878"/>
        </p:xfrm>
        <a:graphic>
          <a:graphicData uri="http://schemas.openxmlformats.org/presentationml/2006/ole">
            <p:oleObj spid="_x0000_s1026" name="Equation" r:id="rId5" imgW="21564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027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028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029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030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031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648082" y="1140224"/>
          <a:ext cx="2066926" cy="4931982"/>
        </p:xfrm>
        <a:graphic>
          <a:graphicData uri="http://schemas.openxmlformats.org/presentationml/2006/ole">
            <p:oleObj spid="_x0000_s2050" name="Equation" r:id="rId5" imgW="164880" imgH="393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2051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2052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2053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2054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2055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251200" y="1139825"/>
          <a:ext cx="2862263" cy="4932363"/>
        </p:xfrm>
        <a:graphic>
          <a:graphicData uri="http://schemas.openxmlformats.org/presentationml/2006/ole">
            <p:oleObj spid="_x0000_s17410" name="Equation" r:id="rId5" imgW="228600" imgH="393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17411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17412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17413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17414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17415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3075" name="Equation" r:id="rId5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3076" name="Equation" r:id="rId6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3077" name="Equation" r:id="rId7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3078" name="Equation" r:id="rId8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3079" name="Equation" r:id="rId9" imgW="419040" imgH="177480" progId="Equation.3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466975" y="1714500"/>
          <a:ext cx="3781425" cy="3530600"/>
        </p:xfrm>
        <a:graphic>
          <a:graphicData uri="http://schemas.openxmlformats.org/presentationml/2006/ole">
            <p:oleObj spid="_x0000_s3080" name="Equation" r:id="rId10" imgW="1904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466975" y="1714500"/>
          <a:ext cx="3781425" cy="3530600"/>
        </p:xfrm>
        <a:graphic>
          <a:graphicData uri="http://schemas.openxmlformats.org/presentationml/2006/ole">
            <p:oleObj spid="_x0000_s4098" name="Equation" r:id="rId5" imgW="19044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4099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4100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4101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4102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4103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81088" y="1714500"/>
          <a:ext cx="6554787" cy="3530600"/>
        </p:xfrm>
        <a:graphic>
          <a:graphicData uri="http://schemas.openxmlformats.org/presentationml/2006/ole">
            <p:oleObj spid="_x0000_s5122" name="Equation" r:id="rId5" imgW="33012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5123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5124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5125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5126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5127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954088" y="1714500"/>
          <a:ext cx="6807200" cy="3530600"/>
        </p:xfrm>
        <a:graphic>
          <a:graphicData uri="http://schemas.openxmlformats.org/presentationml/2006/ole">
            <p:oleObj spid="_x0000_s6146" name="Equation" r:id="rId5" imgW="342720" imgH="1774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6147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6148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6149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6150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6151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57356" y="-24"/>
            <a:ext cx="1714480" cy="6429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714744" y="-24"/>
            <a:ext cx="1714480" cy="6429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-24"/>
            <a:ext cx="1714480" cy="6429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429520" y="-24"/>
            <a:ext cx="1714480" cy="64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714480" cy="6429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-180975" y="1462088"/>
          <a:ext cx="9077325" cy="4035425"/>
        </p:xfrm>
        <a:graphic>
          <a:graphicData uri="http://schemas.openxmlformats.org/presentationml/2006/ole">
            <p:oleObj spid="_x0000_s7170" name="Equation" r:id="rId5" imgW="457200" imgH="2030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0"/>
          <a:ext cx="1196938" cy="598469"/>
        </p:xfrm>
        <a:graphic>
          <a:graphicData uri="http://schemas.openxmlformats.org/presentationml/2006/ole">
            <p:oleObj spid="_x0000_s7171" name="Equation" r:id="rId6" imgW="35532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0"/>
          <a:ext cx="1453536" cy="598469"/>
        </p:xfrm>
        <a:graphic>
          <a:graphicData uri="http://schemas.openxmlformats.org/presentationml/2006/ole">
            <p:oleObj spid="_x0000_s7172" name="Equation" r:id="rId7" imgW="43164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0"/>
          <a:ext cx="1111666" cy="598469"/>
        </p:xfrm>
        <a:graphic>
          <a:graphicData uri="http://schemas.openxmlformats.org/presentationml/2006/ole">
            <p:oleObj spid="_x0000_s7173" name="Equation" r:id="rId8" imgW="3301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86446" y="-24"/>
          <a:ext cx="1240463" cy="598469"/>
        </p:xfrm>
        <a:graphic>
          <a:graphicData uri="http://schemas.openxmlformats.org/presentationml/2006/ole">
            <p:oleObj spid="_x0000_s7174" name="Equation" r:id="rId9" imgW="36828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448553" y="0"/>
          <a:ext cx="1409727" cy="598469"/>
        </p:xfrm>
        <a:graphic>
          <a:graphicData uri="http://schemas.openxmlformats.org/presentationml/2006/ole">
            <p:oleObj spid="_x0000_s7175" name="Equation" r:id="rId10" imgW="419040" imgH="1774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</Words>
  <Application>Microsoft Office PowerPoint</Application>
  <PresentationFormat>On-screen Show (4:3)</PresentationFormat>
  <Paragraphs>20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Mohammed</dc:creator>
  <cp:lastModifiedBy> </cp:lastModifiedBy>
  <cp:revision>3</cp:revision>
  <dcterms:created xsi:type="dcterms:W3CDTF">2009-09-28T19:51:50Z</dcterms:created>
  <dcterms:modified xsi:type="dcterms:W3CDTF">2011-06-17T17:32:36Z</dcterms:modified>
</cp:coreProperties>
</file>